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28.jpg" ContentType="image/jpeg"/>
  <Override PartName="/ppt/media/image29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3" r:id="rId6"/>
    <p:sldId id="270" r:id="rId7"/>
    <p:sldId id="273" r:id="rId8"/>
    <p:sldId id="274" r:id="rId9"/>
    <p:sldId id="275" r:id="rId10"/>
    <p:sldId id="288" r:id="rId11"/>
    <p:sldId id="276" r:id="rId12"/>
    <p:sldId id="289" r:id="rId13"/>
    <p:sldId id="277" r:id="rId14"/>
    <p:sldId id="286" r:id="rId15"/>
    <p:sldId id="290" r:id="rId16"/>
    <p:sldId id="291" r:id="rId17"/>
    <p:sldId id="278" r:id="rId18"/>
    <p:sldId id="287" r:id="rId19"/>
    <p:sldId id="279" r:id="rId20"/>
    <p:sldId id="281" r:id="rId21"/>
    <p:sldId id="282" r:id="rId22"/>
    <p:sldId id="283" r:id="rId23"/>
    <p:sldId id="284" r:id="rId24"/>
    <p:sldId id="292" r:id="rId25"/>
    <p:sldId id="285" r:id="rId26"/>
    <p:sldId id="293" r:id="rId27"/>
    <p:sldId id="294" r:id="rId28"/>
    <p:sldId id="280" r:id="rId29"/>
    <p:sldId id="295" r:id="rId30"/>
    <p:sldId id="296" r:id="rId31"/>
    <p:sldId id="272" r:id="rId32"/>
  </p:sldIdLst>
  <p:sldSz cx="18288000" cy="10287000"/>
  <p:notesSz cx="6858000" cy="9144000"/>
  <p:embeddedFontLst>
    <p:embeddedFont>
      <p:font typeface="Arial" panose="020B0604020202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Nunito Sans" pitchFamily="2" charset="77"/>
      <p:regular r:id="rId43"/>
      <p:bold r:id="rId44"/>
      <p:italic r:id="rId45"/>
      <p:boldItalic r:id="rId46"/>
    </p:embeddedFont>
    <p:embeddedFont>
      <p:font typeface="Nunito Sans Heavy" pitchFamily="2" charset="77"/>
      <p:regular r:id="rId47"/>
      <p:bold r:id="rId48"/>
    </p:embeddedFont>
    <p:embeddedFont>
      <p:font typeface="Nunito Sans Semi-Bold" pitchFamily="2" charset="77"/>
      <p:regular r:id="rId49"/>
      <p:bold r:id="rId50"/>
    </p:embeddedFont>
    <p:embeddedFont>
      <p:font typeface="Yeseva One" pitchFamily="2" charset="77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8" autoAdjust="0"/>
    <p:restoredTop sz="94036" autoAdjust="0"/>
  </p:normalViewPr>
  <p:slideViewPr>
    <p:cSldViewPr>
      <p:cViewPr varScale="1">
        <p:scale>
          <a:sx n="75" d="100"/>
          <a:sy n="75" d="100"/>
        </p:scale>
        <p:origin x="160" y="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99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11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3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5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3.jp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7" y="1861022"/>
            <a:ext cx="14112580" cy="824770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48596" y="2071356"/>
            <a:ext cx="13494331" cy="7866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(Generative Adversarial Network) was introduced by Ian Goodfellow in 2014. It consists of two networks—a generator and a discriminator—that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Creates synthetic data to mimic real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Distinguishes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image generation, video synthesis, and style transfer for its ability to produce realistic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82" y="4756463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743200" y="2494967"/>
            <a:ext cx="13686355" cy="7239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296279" y="2789919"/>
            <a:ext cx="128016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GANs use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tries to minimize the difference between real and generated data, while the discriminator tries to maximize it.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that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between real and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345" y="3467100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60240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200" y="2682679"/>
            <a:ext cx="91440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17A47-CBF0-9845-8E66-141D9960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685950"/>
            <a:ext cx="8221915" cy="731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14FF5A-FAC1-6042-A019-FC0D97A3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8191500"/>
            <a:ext cx="4582180" cy="731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3911600"/>
            <a:ext cx="740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3271152"/>
            <a:ext cx="10820399" cy="59859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Blue line: the output of discriminator.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  <a:blipFill>
                <a:blip r:embed="rId3"/>
                <a:stretch>
                  <a:fillRect l="-2053" t="-226" r="-725" b="-2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238316"/>
            <a:ext cx="15316200" cy="75460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goal of GANs is to train a generator G and a discriminator D to generate data that resembles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  <a:blipFill>
                <a:blip r:embed="rId3"/>
                <a:stretch>
                  <a:fillRect t="-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380" y="6591300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480" y="8801100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380" y="4991100"/>
            <a:ext cx="8051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078602"/>
            <a:ext cx="12110732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  <a:blipFill>
                <a:blip r:embed="rId3"/>
                <a:stretch>
                  <a:fillRect t="-173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028" y="3861315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769" y="6504122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419" y="8833643"/>
            <a:ext cx="35179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838200" y="2967589"/>
            <a:ext cx="9916819" cy="67080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Comparing with the diagram of distribution change: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much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1, indicating that the data point is almost certainly from the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much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0, indicating that the data point is almost certainly from the generated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0.5, indicating that the discriminator cannot confidently determine whether the data point is </a:t>
                </a:r>
                <a:r>
                  <a:rPr lang="en-IE" sz="2800" dirty="0" err="1">
                    <a:solidFill>
                      <a:srgbClr val="000000"/>
                    </a:solidFill>
                    <a:latin typeface="Nunito Sans"/>
                  </a:rPr>
                  <a:t>realor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generated, giving each a 50% probability.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  <a:blipFill>
                <a:blip r:embed="rId3"/>
                <a:stretch>
                  <a:fillRect t="-205" r="-3247" b="-2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1589777"/>
            <a:ext cx="4496632" cy="1331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03CAA-0271-1043-8691-3AF0E5179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1880630"/>
            <a:ext cx="5486202" cy="3835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845190-5B28-3D4C-942D-0391D744A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6066206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2967589"/>
            <a:ext cx="10972800" cy="60460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47800" y="3100071"/>
            <a:ext cx="10287000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Foundational Model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Well-</a:t>
            </a:r>
            <a:r>
              <a:rPr lang="en-US" sz="3000" b="1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b="1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Training Efficiency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 Flexibility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Can be adapted to various image generation tasks, providing a solid baseline for comparison with more complex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1" y="3439327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1148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481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Evaluate the impact of data augmentation techniques in GAN.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Without Data Augmentation model performs best.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00300"/>
            <a:ext cx="13944600" cy="7162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83968" y="2621256"/>
            <a:ext cx="159076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12990"/>
            <a:ext cx="11619525" cy="47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247900"/>
            <a:ext cx="14843253" cy="76777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Animal Faces-HQ (AFHQ) dataset contains 16,130 high-quality images of animal faces. 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Images are originally 512x512 pixels, downscaled to 128x128 pixels for memory efficiency during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18" y="5777427"/>
            <a:ext cx="6989524" cy="39923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731278"/>
            <a:ext cx="15071853" cy="65800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824002" y="3030869"/>
            <a:ext cx="14599232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takes a 100-dimensional noise vector, has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and batch normalization, and outputs a 3×128×128 image.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takes a 3×128×128 image as input, has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activation, batch normalization, and dropout and outputs a single probability value indicating real or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 epochs of training using this dataset.</a:t>
            </a:r>
          </a:p>
        </p:txBody>
      </p:sp>
    </p:spTree>
    <p:extLst>
      <p:ext uri="{BB962C8B-B14F-4D97-AF65-F5344CB8AC3E}">
        <p14:creationId xmlns:p14="http://schemas.microsoft.com/office/powerpoint/2010/main" val="389198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25000" y="114300"/>
            <a:ext cx="875444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Generate Cat Faces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8D1E52-6F04-8F48-A228-5E0104A6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38300"/>
            <a:ext cx="8229600" cy="82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50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38141" y="114300"/>
            <a:ext cx="50412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65A4CD"/>
                </a:solidFill>
                <a:latin typeface="Nunito Sans Heavy"/>
              </a:rPr>
              <a:t>Discussion</a:t>
            </a:r>
            <a:endParaRPr lang="en-IE" sz="7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967589"/>
            <a:ext cx="14843253" cy="56811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Performance: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demonstrated a capacity to produce relatively high-quality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showed effectiveness in distinguishing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Data Augmentation: Introduced noise, slightly affecting performance.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Training Stability: Occasional instability due to adversarial training dynamics.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Evaluation: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FID Scores: Without data augmentation, the model performed more consistently.</a:t>
            </a:r>
          </a:p>
        </p:txBody>
      </p:sp>
    </p:spTree>
    <p:extLst>
      <p:ext uri="{BB962C8B-B14F-4D97-AF65-F5344CB8AC3E}">
        <p14:creationId xmlns:p14="http://schemas.microsoft.com/office/powerpoint/2010/main" val="106864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744732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685800" y="2857500"/>
            <a:ext cx="17221200" cy="70865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000" y="3032406"/>
            <a:ext cx="16687800" cy="7309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Generative Adversarial Networks (GAN) were introduced by Ian Goodfellow in 2014.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Why GAN for Image Generation?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GANs are widely used in image generation because they can create high-quality, realistic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They are used in various fields like art creation, face generation, medical imaging, and even style transfer.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 with GANs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GANs are notoriously difficult to train due to issues like mode collapse, vanishing gradients, and instability during adversarial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Objective of the Study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Explore how to improve the performance of GANs in image generation tasks.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Investigate methods to stabilize GAN training and enhance image quality.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2986639"/>
            <a:ext cx="9753601" cy="65347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606095" y="3304465"/>
            <a:ext cx="9290506" cy="580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NCE?: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2010 by Gutmann and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Hyvärinen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is a statistical method that simplifies learning by contrasting real data with noise.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Two data inputs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Real data and noise samples.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model classifies between real and noisy data using binary classification.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density estimation and language modelling, laying the groundwork for image and text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4671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185988"/>
            <a:ext cx="15022219" cy="76126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87360" y="2496607"/>
            <a:ext cx="14801850" cy="7301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VAE?: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Introduced in 2013 by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Kingma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and Welling, 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Encoder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Compresses the input data into a smaller form (latent space).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Decoder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Rebuilds the data from the compressed form.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VAEs are used for image generation, data compression, and anomaly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178" y="4776487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494967"/>
            <a:ext cx="15529053" cy="7243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2765190"/>
            <a:ext cx="14741231" cy="676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2020 by Jonathan, these models 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Forward Process: Gradually adds Gaussian noise to the data.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Reverse Process: 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Reverse the noise addition to reconstruct the original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Diffusion models are used in image generation, audio synthesis, and medical imaging.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85" y="4979546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4011</TotalTime>
  <Words>1766</Words>
  <Application>Microsoft Macintosh PowerPoint</Application>
  <PresentationFormat>Custom</PresentationFormat>
  <Paragraphs>293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Calibri</vt:lpstr>
      <vt:lpstr>Cambria Math</vt:lpstr>
      <vt:lpstr>Libre Baskerville</vt:lpstr>
      <vt:lpstr>Arial</vt:lpstr>
      <vt:lpstr>Yeseva One</vt:lpstr>
      <vt:lpstr>Nunito Sans Semi-Bold</vt:lpstr>
      <vt:lpstr>Nunito Sans Heavy</vt:lpstr>
      <vt:lpstr>Nunito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414</cp:revision>
  <dcterms:created xsi:type="dcterms:W3CDTF">2006-08-16T00:00:00Z</dcterms:created>
  <dcterms:modified xsi:type="dcterms:W3CDTF">2024-09-15T07:49:46Z</dcterms:modified>
  <dc:identifier>DAF_p7YEKQg</dc:identifier>
</cp:coreProperties>
</file>